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99" d="100"/>
          <a:sy n="99" d="100"/>
        </p:scale>
        <p:origin x="3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F53AB-EE14-4431-9CBA-C09C4B93E21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2E63F-2927-4103-AEA3-8D253EFA9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6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2E63F-2927-4103-AEA3-8D253EFA9D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7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6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7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8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9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9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1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3176-0155-435F-95BF-111BD4CB7794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05C6-8427-4D4F-8777-6838E9D49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7360" y="3356992"/>
            <a:ext cx="7488832" cy="3312368"/>
          </a:xfrm>
        </p:spPr>
        <p:txBody>
          <a:bodyPr>
            <a:normAutofit fontScale="77500" lnSpcReduction="20000"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41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Проект </a:t>
            </a:r>
            <a:endParaRPr lang="ru-RU" sz="4100" b="1" i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41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 </a:t>
            </a:r>
            <a:r>
              <a:rPr lang="ru-RU" sz="41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благоустройству мест общего пользования: «Устройство  двух детских площадок  в сельском поселении  </a:t>
            </a:r>
            <a:r>
              <a:rPr lang="ru-RU" sz="4100" b="1" i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Лямина</a:t>
            </a:r>
            <a:r>
              <a:rPr lang="ru-RU" sz="41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» </a:t>
            </a:r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2017 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92888" cy="29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1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Выполнение работ и сроки реализации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280920" cy="453650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Период реализации проекта : </a:t>
            </a:r>
          </a:p>
          <a:p>
            <a:pPr algn="just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во 2 и 3 квартале 2017 года, по 44-ФЗ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Общая сумма проекта: 1 900 000,00 руб.</a:t>
            </a:r>
            <a:r>
              <a:rPr lang="ru-RU" sz="2800" dirty="0"/>
              <a:t> </a:t>
            </a: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Работы будут выполнятся подрядной организацией: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согласно локально сметной документации, экспертиза отдела подготовки проектной документации Комитета архитектуры и градостроительства положительная.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447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Информация об исполнителях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908720"/>
            <a:ext cx="5760640" cy="21602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Администрация сельского поселения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Лямина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Сургутского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района , ХМАО-Югры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Глава сельского поселения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Лямина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Сергей Николаевич Ермолаев</a:t>
            </a: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тел.сот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8-904-452-84-50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691276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Текущее состояние реализации проекта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7992888" cy="619268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  Нехватка качественных, современных детских площадок— большая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проблема 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Лямина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с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ё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протяженностью более 3 км. Очень не хватает таких площадок во многих местах  села, где проживает много, по меркам села, молодых многодетных семей, чтобы дало возможность  молодым родителям гулять с колясками, общаться между собой и одновременно присматривать за детьми дошкольного и младшего школьного возраста.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  Планируя  установку детских  площадок, важно обратить внимание на безопасность и цвет материалов, применяемых для изготовления элементов площадки. Яркие краски необходимы, чтобы настроить ребенка на игру, привлечь его внимание, поддержать тонус и облегчить ориентирование на площадке. Также яркие краски на игровой площадке – это еще и не только элементы безопасности, но еще и способ преображения самого села. Все это даст стимул жителям посмотреть по-другому на свои приусадебные участки и дома. 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    Игровая площадка будет местным островком детского отдыха, веселья и смеха, туда сможет прийти каждый ребенок села. Правильно спланированная и хорошо организованная площадка, где дети будут проводить до 5 - 6 часов в теплое время года, создаст благоприятное условие для их гармоничного развития.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    Создание игровой детской площадки осуществляется с целью организации досуга детей дошкольного и младшего школьного возраста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развития и совершенствования физических качеств детей, привитие интереса к здоровому образу жизни и спорту.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   Детские игровые площадки будут расположены на открытой местности, напротив или рядом с  домами, что позволит взрослым наблюдать за детьми.</a:t>
            </a: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   Площадка позволит занять детей и оградить от опасных необдуманных поступков и ситуаций, угрожающих их жизни и здоровью.</a:t>
            </a:r>
          </a:p>
          <a:p>
            <a:pPr algn="just"/>
            <a:r>
              <a:rPr lang="ru-RU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068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4624"/>
            <a:ext cx="7772400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Актуальность проекта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28092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В результате устройства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детских игровых площадок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д.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</a:rPr>
              <a:t>Лямина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 будет решен ряд важнейших задач:</a:t>
            </a:r>
          </a:p>
          <a:p>
            <a:pPr lvl="0" algn="just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- Организация досуга детей дошкольного и младшего школьного возраста.</a:t>
            </a:r>
          </a:p>
          <a:p>
            <a:pPr lvl="0" algn="just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-  Безопасность жизни и здоровья детей.</a:t>
            </a:r>
          </a:p>
          <a:p>
            <a:pPr lvl="0" algn="just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-  Пропаганда здорового образа жизни.</a:t>
            </a:r>
          </a:p>
          <a:p>
            <a:pPr algn="just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     Детские уличные площадки – это самое лучшее средство направить неуемную детскую энергию в правильное русло и обеспечить оптимальное сочетание «приятного» и «полезного», что всегда достигается с большим трудом, особенно в вопросах, касающихся воспитания подрастающего поколения. Игра на детской площадке пополняет силу, здоровье, ловкость. И, в конце концов, это оживленная деятельность, которая так нужна ребенку.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51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0070C0"/>
                </a:solidFill>
              </a:rPr>
              <a:t>Целями проекта являются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488832" cy="4536504"/>
          </a:xfrm>
        </p:spPr>
        <p:txBody>
          <a:bodyPr>
            <a:noAutofit/>
          </a:bodyPr>
          <a:lstStyle/>
          <a:p>
            <a:pPr marL="342900" lvl="0" indent="-342900" algn="just">
              <a:buFontTx/>
              <a:buChar char="-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Благоустройство территории сельского поселения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Лямина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для повышения уровня внешнего благоустройства мест общего пользования, чистоты и решения экологических проблем поселения.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Создание условий для укрепления физического развития и улучшения условий травм безопасности детей, организации активного отдыха. 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Создание условий для проявления индивидуальности в ролевых играх детей дошкольного возраста, личного роста младшего школьного возраста, формирование активной жизненной позиции. </a:t>
            </a:r>
          </a:p>
        </p:txBody>
      </p:sp>
    </p:spTree>
    <p:extLst>
      <p:ext uri="{BB962C8B-B14F-4D97-AF65-F5344CB8AC3E}">
        <p14:creationId xmlns:p14="http://schemas.microsoft.com/office/powerpoint/2010/main" val="317118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Задачами проекта являются</a:t>
            </a: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5688632"/>
          </a:xfrm>
        </p:spPr>
        <p:txBody>
          <a:bodyPr>
            <a:noAutofit/>
          </a:bodyPr>
          <a:lstStyle/>
          <a:p>
            <a:pPr lvl="0"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-  Установка новых 2 детских площадок и благоустройство прилегающей к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площадкам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территории. </a:t>
            </a:r>
          </a:p>
          <a:p>
            <a:pPr lvl="0"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-      Создание и установка малых архитектурных форм для детских площадок.</a:t>
            </a:r>
          </a:p>
          <a:p>
            <a:pPr lvl="0"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-       Пропаганда здорового образа жизни и семейных ценностей.</a:t>
            </a:r>
          </a:p>
          <a:p>
            <a:pPr lvl="0"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- Формирование чувства гражданской инициативы и ответственности за социальную обстановку в своих территориях.</a:t>
            </a:r>
          </a:p>
          <a:p>
            <a:pPr lvl="0"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-   Формирование у населения практического опыта социально значимой деятельности и взаимодействия с органами власти в целях решения актуальных социальных проблем.</a:t>
            </a:r>
          </a:p>
          <a:p>
            <a:pPr lvl="0"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-  Обеспечение условий для отдыха, физического развития и травм безопасности детей, посещающих дошкольные образовательные учреждения.</a:t>
            </a:r>
          </a:p>
          <a:p>
            <a:pPr lvl="0"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- Формирование социально-коммуникативных, творческих и организаторских навыков детей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0"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- Максимальный охват объектами отдыха детей и родителей на территории поселения, ввиду большой протяженности населенного пункта. </a:t>
            </a:r>
          </a:p>
        </p:txBody>
      </p:sp>
    </p:spTree>
    <p:extLst>
      <p:ext uri="{BB962C8B-B14F-4D97-AF65-F5344CB8AC3E}">
        <p14:creationId xmlns:p14="http://schemas.microsoft.com/office/powerpoint/2010/main" val="268776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Конкретные результаты: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7200800" cy="38164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Реализуемый проект позволит достичь следующих конкретных результатов: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построить 2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детские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площадки;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организовать досуг  детей;</a:t>
            </a:r>
          </a:p>
          <a:p>
            <a:pPr marL="457200" indent="-457200" algn="just">
              <a:buFontTx/>
              <a:buChar char="-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провести пропаганду здорового образа жизни среди молодых семей;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- появится 2 культурных объекта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деревне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Лямина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оформленные эстетически  привлекательно.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1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936104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Оценка результатов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37444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Результаты будут оцениваться:</a:t>
            </a:r>
          </a:p>
          <a:p>
            <a:pPr lvl="1"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С помощью опроса жителей (проведения анкетирования).</a:t>
            </a:r>
          </a:p>
          <a:p>
            <a:pPr lvl="1"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Мониторинга снижения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уровня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заболевания и травматизма детей.</a:t>
            </a:r>
          </a:p>
          <a:p>
            <a:pPr lvl="1"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 Отслеживания количества проведенных детских мероприятий.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05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Социально-значимые объекты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детские площадки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проект детской площадки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3512815" cy="24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проект детской площадки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0324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92080" y="364502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7" name="Овал 6"/>
          <p:cNvSpPr/>
          <p:nvPr/>
        </p:nvSpPr>
        <p:spPr>
          <a:xfrm>
            <a:off x="899592" y="2060848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700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Места расположения  2 детских площадок на территории поселения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Лямина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д.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Лямина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7516"/>
            <a:ext cx="45719" cy="4212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5085184"/>
            <a:ext cx="216024" cy="21602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1947" y="3068960"/>
            <a:ext cx="216024" cy="21602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2419" y="4437112"/>
            <a:ext cx="1368152" cy="62760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протока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Сытомин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  ка 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154415"/>
            <a:ext cx="1296144" cy="4940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648452"/>
            <a:ext cx="1440160" cy="6936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Въезд в </a:t>
            </a:r>
            <a:r>
              <a:rPr lang="ru-RU" sz="1000" dirty="0" err="1">
                <a:solidFill>
                  <a:schemeClr val="accent2">
                    <a:lumMod val="75000"/>
                  </a:schemeClr>
                </a:solidFill>
              </a:rPr>
              <a:t>с.Сытомино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 начало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</a:rPr>
              <a:t>ул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</a:rPr>
              <a:t>Попереч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" y="1556792"/>
            <a:ext cx="895506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2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343</TotalTime>
  <Words>694</Words>
  <Application>Microsoft Office PowerPoint</Application>
  <PresentationFormat>Экран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 Текущее состояние реализации проекта </vt:lpstr>
      <vt:lpstr> Актуальность проекта </vt:lpstr>
      <vt:lpstr>Целями проекта являются</vt:lpstr>
      <vt:lpstr>Задачами проекта являются </vt:lpstr>
      <vt:lpstr>Конкретные результаты: </vt:lpstr>
      <vt:lpstr>Оценка результатов </vt:lpstr>
      <vt:lpstr>Социально-значимые объекты 2 детские площадки</vt:lpstr>
      <vt:lpstr>Места расположения  2 детских площадок на территории поселения Лямина, д. Лямина </vt:lpstr>
      <vt:lpstr>Выполнение работ и сроки реализации проекта</vt:lpstr>
      <vt:lpstr>Информация об исполнителях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37</cp:revision>
  <dcterms:created xsi:type="dcterms:W3CDTF">2017-04-16T06:19:24Z</dcterms:created>
  <dcterms:modified xsi:type="dcterms:W3CDTF">2017-04-25T09:20:12Z</dcterms:modified>
</cp:coreProperties>
</file>